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59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98DD-6E36-478B-B04E-87F6B5B9C204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506B8-E153-460D-B413-086163C5E7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15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BE9F7-988A-47C4-8608-969862EDE9D7}" type="slidenum">
              <a:rPr kumimoji="0" lang="es-AR" sz="1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AR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61634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21A6-38BA-4A6C-93B1-EB466CA78C7A}" type="datetimeFigureOut">
              <a:rPr lang="es-AR" smtClean="0"/>
              <a:t>22/11/2025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F387D-87D7-4BC5-BE51-717A38D54B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1807117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21A6-38BA-4A6C-93B1-EB466CA78C7A}" type="datetimeFigureOut">
              <a:rPr lang="es-AR" smtClean="0"/>
              <a:t>22/11/2025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F387D-87D7-4BC5-BE51-717A38D54B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73620423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21A6-38BA-4A6C-93B1-EB466CA78C7A}" type="datetimeFigureOut">
              <a:rPr lang="es-AR" smtClean="0"/>
              <a:t>22/11/2025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F387D-87D7-4BC5-BE51-717A38D54B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920931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21A6-38BA-4A6C-93B1-EB466CA78C7A}" type="datetimeFigureOut">
              <a:rPr lang="es-AR" smtClean="0"/>
              <a:t>22/11/2025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F387D-87D7-4BC5-BE51-717A38D54B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3103707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21A6-38BA-4A6C-93B1-EB466CA78C7A}" type="datetimeFigureOut">
              <a:rPr lang="es-AR" smtClean="0"/>
              <a:t>22/11/2025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F387D-87D7-4BC5-BE51-717A38D54B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1308986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21A6-38BA-4A6C-93B1-EB466CA78C7A}" type="datetimeFigureOut">
              <a:rPr lang="es-AR" smtClean="0"/>
              <a:t>22/11/2025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F387D-87D7-4BC5-BE51-717A38D54B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29899082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21A6-38BA-4A6C-93B1-EB466CA78C7A}" type="datetimeFigureOut">
              <a:rPr lang="es-AR" smtClean="0"/>
              <a:t>22/11/2025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F387D-87D7-4BC5-BE51-717A38D54B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71987074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21A6-38BA-4A6C-93B1-EB466CA78C7A}" type="datetimeFigureOut">
              <a:rPr lang="es-AR" smtClean="0"/>
              <a:t>22/11/2025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F387D-87D7-4BC5-BE51-717A38D54B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5173462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21A6-38BA-4A6C-93B1-EB466CA78C7A}" type="datetimeFigureOut">
              <a:rPr lang="es-AR" smtClean="0"/>
              <a:t>22/11/2025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F387D-87D7-4BC5-BE51-717A38D54B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2084959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21A6-38BA-4A6C-93B1-EB466CA78C7A}" type="datetimeFigureOut">
              <a:rPr lang="es-AR" smtClean="0"/>
              <a:t>22/11/2025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F387D-87D7-4BC5-BE51-717A38D54B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85407515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21A6-38BA-4A6C-93B1-EB466CA78C7A}" type="datetimeFigureOut">
              <a:rPr lang="es-AR" smtClean="0"/>
              <a:t>22/11/2025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F387D-87D7-4BC5-BE51-717A38D54B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05355264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721A6-38BA-4A6C-93B1-EB466CA78C7A}" type="datetimeFigureOut">
              <a:rPr lang="es-AR" smtClean="0"/>
              <a:t>22/11/2025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F387D-87D7-4BC5-BE51-717A38D54BF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443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00" y="651753"/>
            <a:ext cx="9906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0D8564-F2F4-4FBF-ADB2-678B7C92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51753"/>
            <a:ext cx="9906000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AR" sz="2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ssistant" pitchFamily="2" charset="-79"/>
                <a:cs typeface="Assistant" pitchFamily="2" charset="-79"/>
              </a:rPr>
              <a:t>La confianza implícita y la existencial</a:t>
            </a:r>
            <a:br>
              <a:rPr lang="es-AR" sz="2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ssistant" pitchFamily="2" charset="-79"/>
                <a:cs typeface="Assistant" pitchFamily="2" charset="-79"/>
              </a:rPr>
            </a:br>
            <a:r>
              <a:rPr lang="es-AR" sz="2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ssistant" pitchFamily="2" charset="-79"/>
                <a:cs typeface="Assistant" pitchFamily="2" charset="-79"/>
              </a:rPr>
              <a:t>Confiando en el devenir…   ¿Quién eres realmente?</a:t>
            </a:r>
            <a:endParaRPr lang="es-AR" sz="2200" dirty="0">
              <a:solidFill>
                <a:schemeClr val="accent5">
                  <a:lumMod val="60000"/>
                  <a:lumOff val="40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4" name="¿Quién eres realmente_">
            <a:hlinkClick r:id="" action="ppaction://media"/>
            <a:extLst>
              <a:ext uri="{FF2B5EF4-FFF2-40B4-BE49-F238E27FC236}">
                <a16:creationId xmlns:a16="http://schemas.microsoft.com/office/drawing/2014/main" id="{C6AAA3EA-44A0-45E2-8230-69D460AB8B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175" end="537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0044" y="1675228"/>
            <a:ext cx="781191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917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62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</Words>
  <Application>Microsoft Office PowerPoint</Application>
  <PresentationFormat>Panorámica</PresentationFormat>
  <Paragraphs>2</Paragraphs>
  <Slides>1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7" baseType="lpstr">
      <vt:lpstr>Aptos</vt:lpstr>
      <vt:lpstr>Arial</vt:lpstr>
      <vt:lpstr>Assistant</vt:lpstr>
      <vt:lpstr>Calibri</vt:lpstr>
      <vt:lpstr>Calibri Light</vt:lpstr>
      <vt:lpstr>1_Tema de Office</vt:lpstr>
      <vt:lpstr>La confianza implícita y la existencial Confiando en el devenir…   ¿Quién eres realmente?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confianza implícita y la existencial Confiando en el devenir…   ¿Quién eres realmente?</dc:title>
  <dc:creator>GABRIEL Gomez</dc:creator>
  <cp:lastModifiedBy>Luciana Britos</cp:lastModifiedBy>
  <cp:revision>2</cp:revision>
  <dcterms:created xsi:type="dcterms:W3CDTF">2025-11-22T21:39:32Z</dcterms:created>
  <dcterms:modified xsi:type="dcterms:W3CDTF">2025-11-22T22:13:38Z</dcterms:modified>
</cp:coreProperties>
</file>